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7F792-EED4-4D56-8A21-D4FB94AEB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0F3D6E-AAA8-458A-B407-8BA869465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D92E2B-DF89-47EC-A988-F5440CB1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46EE95-2651-4FB7-9C1A-B3878A7D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07F450-68E3-4DE6-92BF-23C08EE6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68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911A7-6AFF-4B0F-9FEA-BBA5829E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7B54E3-FFE8-4797-BB34-A081DB284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856FD-3CB3-40C7-9734-4EC1C7C6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F4321B-05B4-4587-8C2F-2C15A175A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8A73F5-BEDC-44AC-85FF-A834E009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14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43420C-4D33-4F7A-BEAB-1DDC8F9C4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15D1B0-2883-4727-A7C6-1EE237151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63CF4-57FF-4E02-913B-009F9289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2E89E5-326A-4CEA-9D70-277DFABD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1396C3-E8BD-444F-8529-D2B2E7EC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C5ACC-74BB-4883-9485-7C23C5C3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EED8E-08C4-49F8-BB1E-3C416E9BC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A74B3-4304-42D6-AED1-3A198A40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D8BF8B-EC13-4621-A7E5-0D6E6A36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78A56-C59C-4322-BBE0-93BE9D8F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0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0BD89-FDC2-4C89-8E1B-DAF0FB05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958B82-B74C-4F74-8DF0-CD59333E8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982F7C-E752-4D35-9331-8A08B729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41CD98-8044-4D48-96B0-6DAD7AB2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C9AED-2C5E-425A-B356-91E79B5C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95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7964D-EC53-483A-9312-69B23BCA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70287-071D-4409-A111-4EDDD8234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B58485-C2FD-48B4-B608-EAFB962E2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FD7795-575E-4A18-B72E-559E40F7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54CA5F-CDDD-4410-AD3A-E2362E1D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F4DAFB-DADC-4A93-BB02-B76D2303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07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51AB6-DF1B-4F10-9610-02410B26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820AFA-87C2-4EB0-AD5C-F95B2865A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EA2D87-1F73-4B0B-97C7-7DE64AEB0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CEE405-D288-4146-98F2-D6549EA8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9B1916-85F1-40D5-A0DE-CACC72F98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EE89C1-009B-4029-AA41-CA8DCB4C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A8B391-C240-45D3-BB98-5A970907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250430-16D6-4214-AF79-E4CA8CEB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26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D2D60-BAE4-4B50-80FF-9A2EFF8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247F8C-0E0A-4BB5-B083-F6540925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A4E43D-1462-4EE1-B6B9-AAD4D459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1359B6-97F8-4789-AFDC-F2514EC2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DD34A3-A5A1-41DB-B828-24E9CDA4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80C2ED-2824-458E-A6BF-C2FDA20B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73C00E-56EA-4585-ABAA-E8107728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70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C2DE8-914D-4101-BC80-A4915954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3DD27-73FC-4287-8517-2E93F2FF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1CC66A-6B19-4F2F-B941-B4A0A5758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A95C79-8C8D-4949-89FD-C915F4C9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05FBD9-8CCB-40F6-97EF-046BA6AB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044BE1-BD6D-43A4-8E67-74265A30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83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0496B-72A6-4CCB-85BB-43651C5F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23DCA3-C643-4EDE-BC05-836E60132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92ACEB-553F-4A9F-8E32-52D318DB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B9D414-8FA0-4CC8-BB5F-EB3D4A93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53FD89-4041-4232-9EB0-3471A22B5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2CFCDA-5677-42EC-9FC6-8F42422F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4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9F0D87-5CB0-4A20-B98C-20D084B0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4C8F62-E49E-4138-A80E-EC47295A8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8098E-6F02-433C-BC08-9C0B3DBA5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935E-ECFE-41F5-8678-D6F4C26469DA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B811F-E7E2-46D7-B459-311C600A2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56554-CFF0-4B0F-AEA7-B76BD79CE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6156A-49A1-4147-A592-EF9F1BC14F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08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1">
            <a:extLst>
              <a:ext uri="{FF2B5EF4-FFF2-40B4-BE49-F238E27FC236}">
                <a16:creationId xmlns:a16="http://schemas.microsoft.com/office/drawing/2014/main" id="{B106D48D-EB5D-42B0-B78D-73D6848F51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6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0">
            <a:extLst>
              <a:ext uri="{FF2B5EF4-FFF2-40B4-BE49-F238E27FC236}">
                <a16:creationId xmlns:a16="http://schemas.microsoft.com/office/drawing/2014/main" id="{6CC14E62-D6F6-4FDA-9E75-D04E6AB354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535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0">
            <a:extLst>
              <a:ext uri="{FF2B5EF4-FFF2-40B4-BE49-F238E27FC236}">
                <a16:creationId xmlns:a16="http://schemas.microsoft.com/office/drawing/2014/main" id="{406C5AB2-1247-4D41-AE7B-05CAAA09E9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28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1">
            <a:extLst>
              <a:ext uri="{FF2B5EF4-FFF2-40B4-BE49-F238E27FC236}">
                <a16:creationId xmlns:a16="http://schemas.microsoft.com/office/drawing/2014/main" id="{DB031659-A483-4EA3-A4CB-FB377FF47D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192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2">
            <a:extLst>
              <a:ext uri="{FF2B5EF4-FFF2-40B4-BE49-F238E27FC236}">
                <a16:creationId xmlns:a16="http://schemas.microsoft.com/office/drawing/2014/main" id="{9B796542-B081-44EF-822D-48480D2254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928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3">
            <a:extLst>
              <a:ext uri="{FF2B5EF4-FFF2-40B4-BE49-F238E27FC236}">
                <a16:creationId xmlns:a16="http://schemas.microsoft.com/office/drawing/2014/main" id="{FC99E876-212B-4302-A768-DAAD8E353B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990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4">
            <a:extLst>
              <a:ext uri="{FF2B5EF4-FFF2-40B4-BE49-F238E27FC236}">
                <a16:creationId xmlns:a16="http://schemas.microsoft.com/office/drawing/2014/main" id="{DC55277D-603F-4B6A-AE8E-4301CD9981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88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5">
            <a:extLst>
              <a:ext uri="{FF2B5EF4-FFF2-40B4-BE49-F238E27FC236}">
                <a16:creationId xmlns:a16="http://schemas.microsoft.com/office/drawing/2014/main" id="{339373D8-8C85-4DA1-9048-4D6DD37A6F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727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6">
            <a:extLst>
              <a:ext uri="{FF2B5EF4-FFF2-40B4-BE49-F238E27FC236}">
                <a16:creationId xmlns:a16="http://schemas.microsoft.com/office/drawing/2014/main" id="{14B60452-90FC-41EC-A50F-87B415357A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905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7">
            <a:extLst>
              <a:ext uri="{FF2B5EF4-FFF2-40B4-BE49-F238E27FC236}">
                <a16:creationId xmlns:a16="http://schemas.microsoft.com/office/drawing/2014/main" id="{250E45AB-E1C2-4183-8F5D-A036B4BFC3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524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8">
            <a:extLst>
              <a:ext uri="{FF2B5EF4-FFF2-40B4-BE49-F238E27FC236}">
                <a16:creationId xmlns:a16="http://schemas.microsoft.com/office/drawing/2014/main" id="{3648D82A-DC7F-4742-914A-1DC9640802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864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9">
            <a:extLst>
              <a:ext uri="{FF2B5EF4-FFF2-40B4-BE49-F238E27FC236}">
                <a16:creationId xmlns:a16="http://schemas.microsoft.com/office/drawing/2014/main" id="{1DFFCF13-B677-443D-ADE8-664F98B467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6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1">
            <a:extLst>
              <a:ext uri="{FF2B5EF4-FFF2-40B4-BE49-F238E27FC236}">
                <a16:creationId xmlns:a16="http://schemas.microsoft.com/office/drawing/2014/main" id="{600DDE0D-1F57-47CC-9C3F-9E7D6E49E3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78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0">
            <a:extLst>
              <a:ext uri="{FF2B5EF4-FFF2-40B4-BE49-F238E27FC236}">
                <a16:creationId xmlns:a16="http://schemas.microsoft.com/office/drawing/2014/main" id="{386E4BAB-5C05-4D9A-83FA-13B9B517B5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0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1">
            <a:extLst>
              <a:ext uri="{FF2B5EF4-FFF2-40B4-BE49-F238E27FC236}">
                <a16:creationId xmlns:a16="http://schemas.microsoft.com/office/drawing/2014/main" id="{424FD46F-D4DB-489B-A10A-0F8F595631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34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2">
            <a:extLst>
              <a:ext uri="{FF2B5EF4-FFF2-40B4-BE49-F238E27FC236}">
                <a16:creationId xmlns:a16="http://schemas.microsoft.com/office/drawing/2014/main" id="{4F4376F9-5875-44EF-9ACC-681FB2F51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3">
            <a:extLst>
              <a:ext uri="{FF2B5EF4-FFF2-40B4-BE49-F238E27FC236}">
                <a16:creationId xmlns:a16="http://schemas.microsoft.com/office/drawing/2014/main" id="{8381094B-2306-4057-A84F-A3EA49A91C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32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4">
            <a:extLst>
              <a:ext uri="{FF2B5EF4-FFF2-40B4-BE49-F238E27FC236}">
                <a16:creationId xmlns:a16="http://schemas.microsoft.com/office/drawing/2014/main" id="{B719696E-81FC-40BA-918B-A5CCA0EE82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102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5">
            <a:extLst>
              <a:ext uri="{FF2B5EF4-FFF2-40B4-BE49-F238E27FC236}">
                <a16:creationId xmlns:a16="http://schemas.microsoft.com/office/drawing/2014/main" id="{850FB9CB-B38F-4544-BA09-2BF220A09F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5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6">
            <a:extLst>
              <a:ext uri="{FF2B5EF4-FFF2-40B4-BE49-F238E27FC236}">
                <a16:creationId xmlns:a16="http://schemas.microsoft.com/office/drawing/2014/main" id="{D151A84C-A0BC-47D8-8260-711FC2C77E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373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7">
            <a:extLst>
              <a:ext uri="{FF2B5EF4-FFF2-40B4-BE49-F238E27FC236}">
                <a16:creationId xmlns:a16="http://schemas.microsoft.com/office/drawing/2014/main" id="{147AAC51-8C29-4A24-BFD4-B90466E16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517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8">
            <a:extLst>
              <a:ext uri="{FF2B5EF4-FFF2-40B4-BE49-F238E27FC236}">
                <a16:creationId xmlns:a16="http://schemas.microsoft.com/office/drawing/2014/main" id="{E5B3D830-695E-4BC1-B7B3-DC7523C567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28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9">
            <a:extLst>
              <a:ext uri="{FF2B5EF4-FFF2-40B4-BE49-F238E27FC236}">
                <a16:creationId xmlns:a16="http://schemas.microsoft.com/office/drawing/2014/main" id="{A0AB2B5C-3936-4046-8FD4-200EA64F41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7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2">
            <a:extLst>
              <a:ext uri="{FF2B5EF4-FFF2-40B4-BE49-F238E27FC236}">
                <a16:creationId xmlns:a16="http://schemas.microsoft.com/office/drawing/2014/main" id="{0C7E913E-226A-4A5A-A8E1-87533A41F4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710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0">
            <a:extLst>
              <a:ext uri="{FF2B5EF4-FFF2-40B4-BE49-F238E27FC236}">
                <a16:creationId xmlns:a16="http://schemas.microsoft.com/office/drawing/2014/main" id="{E9D45D1E-8B66-45E1-B51A-0424C70032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688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1">
            <a:extLst>
              <a:ext uri="{FF2B5EF4-FFF2-40B4-BE49-F238E27FC236}">
                <a16:creationId xmlns:a16="http://schemas.microsoft.com/office/drawing/2014/main" id="{055B85C0-B4E3-4E47-8986-1715CE78F2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519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2">
            <a:extLst>
              <a:ext uri="{FF2B5EF4-FFF2-40B4-BE49-F238E27FC236}">
                <a16:creationId xmlns:a16="http://schemas.microsoft.com/office/drawing/2014/main" id="{912A0DD4-444E-48CB-B4BB-20341D6E96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3">
            <a:extLst>
              <a:ext uri="{FF2B5EF4-FFF2-40B4-BE49-F238E27FC236}">
                <a16:creationId xmlns:a16="http://schemas.microsoft.com/office/drawing/2014/main" id="{41D2B812-C45E-4BB3-95FC-5CCC734973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6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4">
            <a:extLst>
              <a:ext uri="{FF2B5EF4-FFF2-40B4-BE49-F238E27FC236}">
                <a16:creationId xmlns:a16="http://schemas.microsoft.com/office/drawing/2014/main" id="{44641C92-4897-491B-9CC5-43F73D8EE8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5">
            <a:extLst>
              <a:ext uri="{FF2B5EF4-FFF2-40B4-BE49-F238E27FC236}">
                <a16:creationId xmlns:a16="http://schemas.microsoft.com/office/drawing/2014/main" id="{04C3593D-ED4D-4158-9B91-575EE48E6C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6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6">
            <a:extLst>
              <a:ext uri="{FF2B5EF4-FFF2-40B4-BE49-F238E27FC236}">
                <a16:creationId xmlns:a16="http://schemas.microsoft.com/office/drawing/2014/main" id="{2D412EBE-7A2A-4FFE-8EF6-B8F463BE24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7">
            <a:extLst>
              <a:ext uri="{FF2B5EF4-FFF2-40B4-BE49-F238E27FC236}">
                <a16:creationId xmlns:a16="http://schemas.microsoft.com/office/drawing/2014/main" id="{5CBD84A7-93B3-47DE-954F-5D909AE58E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06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8">
            <a:extLst>
              <a:ext uri="{FF2B5EF4-FFF2-40B4-BE49-F238E27FC236}">
                <a16:creationId xmlns:a16="http://schemas.microsoft.com/office/drawing/2014/main" id="{5329AEBA-9F1A-4877-96B1-9CCD0F5981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2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9">
            <a:extLst>
              <a:ext uri="{FF2B5EF4-FFF2-40B4-BE49-F238E27FC236}">
                <a16:creationId xmlns:a16="http://schemas.microsoft.com/office/drawing/2014/main" id="{F601D56C-CA27-4FBC-9572-5E239B909F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3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2">
            <a:extLst>
              <a:ext uri="{FF2B5EF4-FFF2-40B4-BE49-F238E27FC236}">
                <a16:creationId xmlns:a16="http://schemas.microsoft.com/office/drawing/2014/main" id="{4FDAFB06-F825-4095-84CD-3536BE79F0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8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0">
            <a:extLst>
              <a:ext uri="{FF2B5EF4-FFF2-40B4-BE49-F238E27FC236}">
                <a16:creationId xmlns:a16="http://schemas.microsoft.com/office/drawing/2014/main" id="{CE585E16-B6D8-4A00-82A2-E52AA5D695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18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1">
            <a:extLst>
              <a:ext uri="{FF2B5EF4-FFF2-40B4-BE49-F238E27FC236}">
                <a16:creationId xmlns:a16="http://schemas.microsoft.com/office/drawing/2014/main" id="{777112C8-2DEA-4CE3-99DC-B617D985F5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0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2">
            <a:extLst>
              <a:ext uri="{FF2B5EF4-FFF2-40B4-BE49-F238E27FC236}">
                <a16:creationId xmlns:a16="http://schemas.microsoft.com/office/drawing/2014/main" id="{8D3C5889-FC37-4FB6-993E-0FC030050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5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3">
            <a:extLst>
              <a:ext uri="{FF2B5EF4-FFF2-40B4-BE49-F238E27FC236}">
                <a16:creationId xmlns:a16="http://schemas.microsoft.com/office/drawing/2014/main" id="{49983D2A-B0AD-4C55-9F08-DAB143A173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4">
            <a:extLst>
              <a:ext uri="{FF2B5EF4-FFF2-40B4-BE49-F238E27FC236}">
                <a16:creationId xmlns:a16="http://schemas.microsoft.com/office/drawing/2014/main" id="{71396D66-C3BD-46A7-810C-9D3868C2AB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3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5">
            <a:extLst>
              <a:ext uri="{FF2B5EF4-FFF2-40B4-BE49-F238E27FC236}">
                <a16:creationId xmlns:a16="http://schemas.microsoft.com/office/drawing/2014/main" id="{94BD484F-C852-44C5-B4F2-9E36A1AA4E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7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6">
            <a:extLst>
              <a:ext uri="{FF2B5EF4-FFF2-40B4-BE49-F238E27FC236}">
                <a16:creationId xmlns:a16="http://schemas.microsoft.com/office/drawing/2014/main" id="{BA78C895-ECC4-443D-ACAB-93CA5328DC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7">
            <a:extLst>
              <a:ext uri="{FF2B5EF4-FFF2-40B4-BE49-F238E27FC236}">
                <a16:creationId xmlns:a16="http://schemas.microsoft.com/office/drawing/2014/main" id="{8F25A483-3635-4BC1-AF1E-BF93DA02BD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08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8">
            <a:extLst>
              <a:ext uri="{FF2B5EF4-FFF2-40B4-BE49-F238E27FC236}">
                <a16:creationId xmlns:a16="http://schemas.microsoft.com/office/drawing/2014/main" id="{ADCCA807-83EE-4824-A06B-88B4F45E1F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00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9">
            <a:extLst>
              <a:ext uri="{FF2B5EF4-FFF2-40B4-BE49-F238E27FC236}">
                <a16:creationId xmlns:a16="http://schemas.microsoft.com/office/drawing/2014/main" id="{5EEEE6A0-1644-444F-B812-3762FBCC77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6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3">
            <a:extLst>
              <a:ext uri="{FF2B5EF4-FFF2-40B4-BE49-F238E27FC236}">
                <a16:creationId xmlns:a16="http://schemas.microsoft.com/office/drawing/2014/main" id="{AB95FDC1-DA02-49B9-BA49-2C526F4A37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77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0">
            <a:extLst>
              <a:ext uri="{FF2B5EF4-FFF2-40B4-BE49-F238E27FC236}">
                <a16:creationId xmlns:a16="http://schemas.microsoft.com/office/drawing/2014/main" id="{1C170C4E-4D39-4F63-8EAE-834840F354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26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1">
            <a:extLst>
              <a:ext uri="{FF2B5EF4-FFF2-40B4-BE49-F238E27FC236}">
                <a16:creationId xmlns:a16="http://schemas.microsoft.com/office/drawing/2014/main" id="{9ADBEB33-BC3D-4EC7-8312-B5ABEE53DF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20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2">
            <a:extLst>
              <a:ext uri="{FF2B5EF4-FFF2-40B4-BE49-F238E27FC236}">
                <a16:creationId xmlns:a16="http://schemas.microsoft.com/office/drawing/2014/main" id="{75CC10B3-C836-4BBC-B725-7985A4E40E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6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3">
            <a:extLst>
              <a:ext uri="{FF2B5EF4-FFF2-40B4-BE49-F238E27FC236}">
                <a16:creationId xmlns:a16="http://schemas.microsoft.com/office/drawing/2014/main" id="{AEEBFED4-36D0-4B47-9EEE-1949A2FD30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2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4">
            <a:extLst>
              <a:ext uri="{FF2B5EF4-FFF2-40B4-BE49-F238E27FC236}">
                <a16:creationId xmlns:a16="http://schemas.microsoft.com/office/drawing/2014/main" id="{760634A1-EDB2-4F04-8679-5DAEC4EC9E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4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5">
            <a:extLst>
              <a:ext uri="{FF2B5EF4-FFF2-40B4-BE49-F238E27FC236}">
                <a16:creationId xmlns:a16="http://schemas.microsoft.com/office/drawing/2014/main" id="{931D2071-1A43-4E5B-82B1-7D6D57D6E4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6">
            <a:extLst>
              <a:ext uri="{FF2B5EF4-FFF2-40B4-BE49-F238E27FC236}">
                <a16:creationId xmlns:a16="http://schemas.microsoft.com/office/drawing/2014/main" id="{47EAB4C7-DFF0-4833-9950-B54DBDD40D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3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7">
            <a:extLst>
              <a:ext uri="{FF2B5EF4-FFF2-40B4-BE49-F238E27FC236}">
                <a16:creationId xmlns:a16="http://schemas.microsoft.com/office/drawing/2014/main" id="{DDD75B3F-AB35-491B-80E6-86903BA46F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06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8">
            <a:extLst>
              <a:ext uri="{FF2B5EF4-FFF2-40B4-BE49-F238E27FC236}">
                <a16:creationId xmlns:a16="http://schemas.microsoft.com/office/drawing/2014/main" id="{03D27077-4CFB-4A3C-AAE7-A7DBEBB8D5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51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9">
            <a:extLst>
              <a:ext uri="{FF2B5EF4-FFF2-40B4-BE49-F238E27FC236}">
                <a16:creationId xmlns:a16="http://schemas.microsoft.com/office/drawing/2014/main" id="{C5259272-F9D4-41BD-9422-59AC1397FA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4">
            <a:extLst>
              <a:ext uri="{FF2B5EF4-FFF2-40B4-BE49-F238E27FC236}">
                <a16:creationId xmlns:a16="http://schemas.microsoft.com/office/drawing/2014/main" id="{1AEF3F3E-920A-40AF-AA53-1CED82793B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85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0">
            <a:extLst>
              <a:ext uri="{FF2B5EF4-FFF2-40B4-BE49-F238E27FC236}">
                <a16:creationId xmlns:a16="http://schemas.microsoft.com/office/drawing/2014/main" id="{B80BB955-1530-4E23-8C47-205E160264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26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1">
            <a:extLst>
              <a:ext uri="{FF2B5EF4-FFF2-40B4-BE49-F238E27FC236}">
                <a16:creationId xmlns:a16="http://schemas.microsoft.com/office/drawing/2014/main" id="{515F4A68-4DF3-44DA-8F20-DEF0391ADF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48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2">
            <a:extLst>
              <a:ext uri="{FF2B5EF4-FFF2-40B4-BE49-F238E27FC236}">
                <a16:creationId xmlns:a16="http://schemas.microsoft.com/office/drawing/2014/main" id="{CFAC140C-ED96-4E27-BF4E-FF9D1938CB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3">
            <a:extLst>
              <a:ext uri="{FF2B5EF4-FFF2-40B4-BE49-F238E27FC236}">
                <a16:creationId xmlns:a16="http://schemas.microsoft.com/office/drawing/2014/main" id="{26CA60B3-33A4-4EB5-A540-13AA84EB2F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8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4">
            <a:extLst>
              <a:ext uri="{FF2B5EF4-FFF2-40B4-BE49-F238E27FC236}">
                <a16:creationId xmlns:a16="http://schemas.microsoft.com/office/drawing/2014/main" id="{B7DB66C9-7AFA-4033-9039-A3A4561F03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72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5">
            <a:extLst>
              <a:ext uri="{FF2B5EF4-FFF2-40B4-BE49-F238E27FC236}">
                <a16:creationId xmlns:a16="http://schemas.microsoft.com/office/drawing/2014/main" id="{F4FC1255-5329-4887-8AA4-D92AAA32CB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38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6">
            <a:extLst>
              <a:ext uri="{FF2B5EF4-FFF2-40B4-BE49-F238E27FC236}">
                <a16:creationId xmlns:a16="http://schemas.microsoft.com/office/drawing/2014/main" id="{5A207FFE-2500-4DF2-940B-DE1AE83FF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8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7">
            <a:extLst>
              <a:ext uri="{FF2B5EF4-FFF2-40B4-BE49-F238E27FC236}">
                <a16:creationId xmlns:a16="http://schemas.microsoft.com/office/drawing/2014/main" id="{862D9D71-2CFB-4D28-ADFC-ECC27253A9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93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8">
            <a:extLst>
              <a:ext uri="{FF2B5EF4-FFF2-40B4-BE49-F238E27FC236}">
                <a16:creationId xmlns:a16="http://schemas.microsoft.com/office/drawing/2014/main" id="{AB889ECD-DDCC-466A-8A4B-25F95E44D5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8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9">
            <a:extLst>
              <a:ext uri="{FF2B5EF4-FFF2-40B4-BE49-F238E27FC236}">
                <a16:creationId xmlns:a16="http://schemas.microsoft.com/office/drawing/2014/main" id="{7C3FB630-6364-4BD9-AEE9-0FD326F4A7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7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5">
            <a:extLst>
              <a:ext uri="{FF2B5EF4-FFF2-40B4-BE49-F238E27FC236}">
                <a16:creationId xmlns:a16="http://schemas.microsoft.com/office/drawing/2014/main" id="{2BA81DBE-EE29-43B3-873C-80513BC77F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1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0">
            <a:extLst>
              <a:ext uri="{FF2B5EF4-FFF2-40B4-BE49-F238E27FC236}">
                <a16:creationId xmlns:a16="http://schemas.microsoft.com/office/drawing/2014/main" id="{4063EE82-AB39-4AD4-B9F4-D733361438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7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1">
            <a:extLst>
              <a:ext uri="{FF2B5EF4-FFF2-40B4-BE49-F238E27FC236}">
                <a16:creationId xmlns:a16="http://schemas.microsoft.com/office/drawing/2014/main" id="{E0F63027-1E27-4298-A949-D2CB370BFC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60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2">
            <a:extLst>
              <a:ext uri="{FF2B5EF4-FFF2-40B4-BE49-F238E27FC236}">
                <a16:creationId xmlns:a16="http://schemas.microsoft.com/office/drawing/2014/main" id="{D60CC338-01D8-437D-AB47-04F7D4F4F2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92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3">
            <a:extLst>
              <a:ext uri="{FF2B5EF4-FFF2-40B4-BE49-F238E27FC236}">
                <a16:creationId xmlns:a16="http://schemas.microsoft.com/office/drawing/2014/main" id="{A415E411-74F8-4E2C-81E5-173A7AF7CC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35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4">
            <a:extLst>
              <a:ext uri="{FF2B5EF4-FFF2-40B4-BE49-F238E27FC236}">
                <a16:creationId xmlns:a16="http://schemas.microsoft.com/office/drawing/2014/main" id="{B5F93BCB-BC11-475C-98A4-119B642227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99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5">
            <a:extLst>
              <a:ext uri="{FF2B5EF4-FFF2-40B4-BE49-F238E27FC236}">
                <a16:creationId xmlns:a16="http://schemas.microsoft.com/office/drawing/2014/main" id="{09A33058-CC21-40DC-A2A2-A9E2D8D81E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79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6">
            <a:extLst>
              <a:ext uri="{FF2B5EF4-FFF2-40B4-BE49-F238E27FC236}">
                <a16:creationId xmlns:a16="http://schemas.microsoft.com/office/drawing/2014/main" id="{5E1EEEE3-B07C-443C-87A3-A5AEFF96C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03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7">
            <a:extLst>
              <a:ext uri="{FF2B5EF4-FFF2-40B4-BE49-F238E27FC236}">
                <a16:creationId xmlns:a16="http://schemas.microsoft.com/office/drawing/2014/main" id="{A5B0297A-72CC-4F5B-910D-60FCB1B996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08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8">
            <a:extLst>
              <a:ext uri="{FF2B5EF4-FFF2-40B4-BE49-F238E27FC236}">
                <a16:creationId xmlns:a16="http://schemas.microsoft.com/office/drawing/2014/main" id="{4509B3F8-01CC-4108-95C8-94AAB84CDC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4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9">
            <a:extLst>
              <a:ext uri="{FF2B5EF4-FFF2-40B4-BE49-F238E27FC236}">
                <a16:creationId xmlns:a16="http://schemas.microsoft.com/office/drawing/2014/main" id="{33226E97-C41D-4FCC-AFAB-06E705BD14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6">
            <a:extLst>
              <a:ext uri="{FF2B5EF4-FFF2-40B4-BE49-F238E27FC236}">
                <a16:creationId xmlns:a16="http://schemas.microsoft.com/office/drawing/2014/main" id="{5638BB1E-28EC-4F34-9481-F782B478FD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0">
            <a:extLst>
              <a:ext uri="{FF2B5EF4-FFF2-40B4-BE49-F238E27FC236}">
                <a16:creationId xmlns:a16="http://schemas.microsoft.com/office/drawing/2014/main" id="{4ECFF181-A31A-49F8-9B83-7A8268435C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7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1">
            <a:extLst>
              <a:ext uri="{FF2B5EF4-FFF2-40B4-BE49-F238E27FC236}">
                <a16:creationId xmlns:a16="http://schemas.microsoft.com/office/drawing/2014/main" id="{7D151F34-CC95-49BB-89F8-53537F0657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10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2">
            <a:extLst>
              <a:ext uri="{FF2B5EF4-FFF2-40B4-BE49-F238E27FC236}">
                <a16:creationId xmlns:a16="http://schemas.microsoft.com/office/drawing/2014/main" id="{80BAB2B5-7808-4952-8AA4-EB579C10CC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295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3">
            <a:extLst>
              <a:ext uri="{FF2B5EF4-FFF2-40B4-BE49-F238E27FC236}">
                <a16:creationId xmlns:a16="http://schemas.microsoft.com/office/drawing/2014/main" id="{FE8D21C0-C419-4430-AFAA-F1CE63E968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20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4">
            <a:extLst>
              <a:ext uri="{FF2B5EF4-FFF2-40B4-BE49-F238E27FC236}">
                <a16:creationId xmlns:a16="http://schemas.microsoft.com/office/drawing/2014/main" id="{C108A50B-D7E7-4CE2-80E0-FE3B6416C6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99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5">
            <a:extLst>
              <a:ext uri="{FF2B5EF4-FFF2-40B4-BE49-F238E27FC236}">
                <a16:creationId xmlns:a16="http://schemas.microsoft.com/office/drawing/2014/main" id="{3C7B507F-B460-41EF-97CB-708D87702F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7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6">
            <a:extLst>
              <a:ext uri="{FF2B5EF4-FFF2-40B4-BE49-F238E27FC236}">
                <a16:creationId xmlns:a16="http://schemas.microsoft.com/office/drawing/2014/main" id="{D5A90F88-63DE-4252-9D13-7FE542AB82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1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7">
            <a:extLst>
              <a:ext uri="{FF2B5EF4-FFF2-40B4-BE49-F238E27FC236}">
                <a16:creationId xmlns:a16="http://schemas.microsoft.com/office/drawing/2014/main" id="{5D783932-AE7A-42F4-AC1A-1ACD21010E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44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8">
            <a:extLst>
              <a:ext uri="{FF2B5EF4-FFF2-40B4-BE49-F238E27FC236}">
                <a16:creationId xmlns:a16="http://schemas.microsoft.com/office/drawing/2014/main" id="{D328993E-EDB3-4ADF-B886-A805D1B859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8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9">
            <a:extLst>
              <a:ext uri="{FF2B5EF4-FFF2-40B4-BE49-F238E27FC236}">
                <a16:creationId xmlns:a16="http://schemas.microsoft.com/office/drawing/2014/main" id="{3D5DF3E2-1907-4108-86EC-7F16BDF886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7">
            <a:extLst>
              <a:ext uri="{FF2B5EF4-FFF2-40B4-BE49-F238E27FC236}">
                <a16:creationId xmlns:a16="http://schemas.microsoft.com/office/drawing/2014/main" id="{13EE80B1-D6BF-4480-AC1B-9EF2244926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13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0">
            <a:extLst>
              <a:ext uri="{FF2B5EF4-FFF2-40B4-BE49-F238E27FC236}">
                <a16:creationId xmlns:a16="http://schemas.microsoft.com/office/drawing/2014/main" id="{D4D799C6-9A33-4000-8507-C31E8AB630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8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1">
            <a:extLst>
              <a:ext uri="{FF2B5EF4-FFF2-40B4-BE49-F238E27FC236}">
                <a16:creationId xmlns:a16="http://schemas.microsoft.com/office/drawing/2014/main" id="{B0B3A9D5-6523-44C3-943A-89D7BD565B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2">
            <a:extLst>
              <a:ext uri="{FF2B5EF4-FFF2-40B4-BE49-F238E27FC236}">
                <a16:creationId xmlns:a16="http://schemas.microsoft.com/office/drawing/2014/main" id="{B957E400-29D5-480F-8A41-BB6C3492D8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86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3">
            <a:extLst>
              <a:ext uri="{FF2B5EF4-FFF2-40B4-BE49-F238E27FC236}">
                <a16:creationId xmlns:a16="http://schemas.microsoft.com/office/drawing/2014/main" id="{44ADA6BA-D626-423A-A7B8-24F5E4E79D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18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4">
            <a:extLst>
              <a:ext uri="{FF2B5EF4-FFF2-40B4-BE49-F238E27FC236}">
                <a16:creationId xmlns:a16="http://schemas.microsoft.com/office/drawing/2014/main" id="{2DAE8DA6-0C14-48E2-A969-2C92AB4F3D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575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5">
            <a:extLst>
              <a:ext uri="{FF2B5EF4-FFF2-40B4-BE49-F238E27FC236}">
                <a16:creationId xmlns:a16="http://schemas.microsoft.com/office/drawing/2014/main" id="{1AF5355F-F873-46C1-9836-F46508E3D6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2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6">
            <a:extLst>
              <a:ext uri="{FF2B5EF4-FFF2-40B4-BE49-F238E27FC236}">
                <a16:creationId xmlns:a16="http://schemas.microsoft.com/office/drawing/2014/main" id="{E85FFB39-5D07-4E46-A44E-E3999B1CE5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79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7">
            <a:extLst>
              <a:ext uri="{FF2B5EF4-FFF2-40B4-BE49-F238E27FC236}">
                <a16:creationId xmlns:a16="http://schemas.microsoft.com/office/drawing/2014/main" id="{E561ECE7-9528-4E0E-9988-E3F1AE34FB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74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8">
            <a:extLst>
              <a:ext uri="{FF2B5EF4-FFF2-40B4-BE49-F238E27FC236}">
                <a16:creationId xmlns:a16="http://schemas.microsoft.com/office/drawing/2014/main" id="{32725398-F30A-4939-B88E-A9109D0E8B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3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9">
            <a:extLst>
              <a:ext uri="{FF2B5EF4-FFF2-40B4-BE49-F238E27FC236}">
                <a16:creationId xmlns:a16="http://schemas.microsoft.com/office/drawing/2014/main" id="{8F5AF4B8-E854-46C3-944D-BD9705CBB0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6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8">
            <a:extLst>
              <a:ext uri="{FF2B5EF4-FFF2-40B4-BE49-F238E27FC236}">
                <a16:creationId xmlns:a16="http://schemas.microsoft.com/office/drawing/2014/main" id="{7BE62826-ED30-4D76-8DA0-29C7DBBC45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264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0">
            <a:extLst>
              <a:ext uri="{FF2B5EF4-FFF2-40B4-BE49-F238E27FC236}">
                <a16:creationId xmlns:a16="http://schemas.microsoft.com/office/drawing/2014/main" id="{0E6256BF-E1A2-471A-8158-0EA5A0CFD9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4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1">
            <a:extLst>
              <a:ext uri="{FF2B5EF4-FFF2-40B4-BE49-F238E27FC236}">
                <a16:creationId xmlns:a16="http://schemas.microsoft.com/office/drawing/2014/main" id="{E89197BE-9485-43E9-8C85-AF212F518F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81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2">
            <a:extLst>
              <a:ext uri="{FF2B5EF4-FFF2-40B4-BE49-F238E27FC236}">
                <a16:creationId xmlns:a16="http://schemas.microsoft.com/office/drawing/2014/main" id="{1187E420-7517-40CA-AF29-B62ADE5839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21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3">
            <a:extLst>
              <a:ext uri="{FF2B5EF4-FFF2-40B4-BE49-F238E27FC236}">
                <a16:creationId xmlns:a16="http://schemas.microsoft.com/office/drawing/2014/main" id="{4F8AA43E-BE1F-4D63-B981-E0E402E4CD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293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4">
            <a:extLst>
              <a:ext uri="{FF2B5EF4-FFF2-40B4-BE49-F238E27FC236}">
                <a16:creationId xmlns:a16="http://schemas.microsoft.com/office/drawing/2014/main" id="{8DBE1522-6F36-438E-8DCC-34F7C5A701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30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5">
            <a:extLst>
              <a:ext uri="{FF2B5EF4-FFF2-40B4-BE49-F238E27FC236}">
                <a16:creationId xmlns:a16="http://schemas.microsoft.com/office/drawing/2014/main" id="{629E82DB-AC36-4E06-9B11-DEBFF69CFD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886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6">
            <a:extLst>
              <a:ext uri="{FF2B5EF4-FFF2-40B4-BE49-F238E27FC236}">
                <a16:creationId xmlns:a16="http://schemas.microsoft.com/office/drawing/2014/main" id="{0A8CC314-184F-422F-8440-029D5FB90E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9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7">
            <a:extLst>
              <a:ext uri="{FF2B5EF4-FFF2-40B4-BE49-F238E27FC236}">
                <a16:creationId xmlns:a16="http://schemas.microsoft.com/office/drawing/2014/main" id="{C32153F2-645D-4810-A609-95F7DCFB52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157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8">
            <a:extLst>
              <a:ext uri="{FF2B5EF4-FFF2-40B4-BE49-F238E27FC236}">
                <a16:creationId xmlns:a16="http://schemas.microsoft.com/office/drawing/2014/main" id="{7E56CD1F-90B1-4799-B0DA-5700B78455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245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9">
            <a:extLst>
              <a:ext uri="{FF2B5EF4-FFF2-40B4-BE49-F238E27FC236}">
                <a16:creationId xmlns:a16="http://schemas.microsoft.com/office/drawing/2014/main" id="{AA331FD1-7D57-4ADB-82F4-A4CCCA7AB8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0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9">
            <a:extLst>
              <a:ext uri="{FF2B5EF4-FFF2-40B4-BE49-F238E27FC236}">
                <a16:creationId xmlns:a16="http://schemas.microsoft.com/office/drawing/2014/main" id="{D9387B4C-4487-4BB7-B326-EFAA9B81AD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318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0">
            <a:extLst>
              <a:ext uri="{FF2B5EF4-FFF2-40B4-BE49-F238E27FC236}">
                <a16:creationId xmlns:a16="http://schemas.microsoft.com/office/drawing/2014/main" id="{77EA068F-A4F0-42B1-B9C2-585E062747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677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1">
            <a:extLst>
              <a:ext uri="{FF2B5EF4-FFF2-40B4-BE49-F238E27FC236}">
                <a16:creationId xmlns:a16="http://schemas.microsoft.com/office/drawing/2014/main" id="{3CFB4C03-8164-4A92-A283-336B1AC302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96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2">
            <a:extLst>
              <a:ext uri="{FF2B5EF4-FFF2-40B4-BE49-F238E27FC236}">
                <a16:creationId xmlns:a16="http://schemas.microsoft.com/office/drawing/2014/main" id="{DE8B41F7-BD50-4544-92B9-B4BFC8D626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167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3">
            <a:extLst>
              <a:ext uri="{FF2B5EF4-FFF2-40B4-BE49-F238E27FC236}">
                <a16:creationId xmlns:a16="http://schemas.microsoft.com/office/drawing/2014/main" id="{841B382A-9048-4E1B-AF85-5F84BAD857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44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4">
            <a:extLst>
              <a:ext uri="{FF2B5EF4-FFF2-40B4-BE49-F238E27FC236}">
                <a16:creationId xmlns:a16="http://schemas.microsoft.com/office/drawing/2014/main" id="{FF2839D3-6273-4F77-AB19-81AA5B462A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887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5">
            <a:extLst>
              <a:ext uri="{FF2B5EF4-FFF2-40B4-BE49-F238E27FC236}">
                <a16:creationId xmlns:a16="http://schemas.microsoft.com/office/drawing/2014/main" id="{9FF4EAB7-1C13-442D-A2AF-5AE3E0C474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163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6">
            <a:extLst>
              <a:ext uri="{FF2B5EF4-FFF2-40B4-BE49-F238E27FC236}">
                <a16:creationId xmlns:a16="http://schemas.microsoft.com/office/drawing/2014/main" id="{22CC71E8-1D95-4792-8D4F-3B9739784F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072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7">
            <a:extLst>
              <a:ext uri="{FF2B5EF4-FFF2-40B4-BE49-F238E27FC236}">
                <a16:creationId xmlns:a16="http://schemas.microsoft.com/office/drawing/2014/main" id="{AFCDB7AE-8F90-4D8D-A193-03386B825A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062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8">
            <a:extLst>
              <a:ext uri="{FF2B5EF4-FFF2-40B4-BE49-F238E27FC236}">
                <a16:creationId xmlns:a16="http://schemas.microsoft.com/office/drawing/2014/main" id="{913E6B08-586C-4CC8-9038-4735B9D031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079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9">
            <a:extLst>
              <a:ext uri="{FF2B5EF4-FFF2-40B4-BE49-F238E27FC236}">
                <a16:creationId xmlns:a16="http://schemas.microsoft.com/office/drawing/2014/main" id="{4278812D-C560-41DB-8031-D31AD7E8D0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7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Cui Jianing</dc:creator>
  <cp:lastModifiedBy>Cui Jianing</cp:lastModifiedBy>
  <cp:revision>1</cp:revision>
  <dcterms:created xsi:type="dcterms:W3CDTF">2020-05-09T21:26:05Z</dcterms:created>
  <dcterms:modified xsi:type="dcterms:W3CDTF">2020-05-09T21:26:58Z</dcterms:modified>
</cp:coreProperties>
</file>